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E9"/>
    <a:srgbClr val="D2E7FF"/>
    <a:srgbClr val="FFE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54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DDD9B-C56F-E97D-B3F0-EAF0A17DF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3A38E7-44B7-F90D-1E8D-B88DCCB4C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EC583-6F14-3D5A-251D-D8EB3931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410E-7DE2-C5C0-7530-F9961568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30B2B-F1E1-DF4E-2F74-77645E25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0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3AC45-3366-8837-D29F-1DEF01F4B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F39163-FACE-33A4-B688-A19979F4C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DF183-1FF7-CC7D-888C-B0E5B33F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E33E3-220A-A81F-9E0F-936A14F34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874E0-99DB-1BFC-6AA2-361C5498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7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73774F-1C1B-BBA1-39FD-1B02998B2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04D833-62BF-607A-B1FB-DA9162DF0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B49F5-7A53-0F6C-8AEB-6251A041F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3DBE-99EE-63E7-D93D-0CE942642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D3CF9-5F17-F059-123F-B8EE4AF7B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8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16B33-802C-69FC-AE93-7A9677D29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6D61C-7AE0-17D8-FB99-7A9DF3A46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8ABC-7BEF-541A-FF7A-229E2F3D5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591B3-0768-D695-BA16-8A998A33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888FB-F6ED-9E3B-FD35-FB2CFC91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9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A1F9-9B03-53BC-A14E-3B0CCAD56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6C337-A4E1-B553-6FCC-471231478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1F341-8BAC-D427-43CE-F7CCF4535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BEC3F-28D4-D52B-21B5-173FE0D49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7DB24-7A47-B891-CE53-EC40C032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36656-9EC7-C124-FA2E-9BF819EB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C8E9A-C7A0-60F4-B6E5-E774725C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F6D7F-77AB-D5C6-918C-144C23897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A1C49-BF54-EDF5-AD73-14A6562D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A28E2-800C-7A2E-D5D4-C881957A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BC8A5-C92B-3E3F-4696-3DBD72E5C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6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D6CFE-9087-3D74-7C3A-74E93C14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C869E-84EA-C1C3-522B-71D9770AA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613C5-C15F-B328-079B-5A55B785C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7FE77-7C24-EE19-0022-C77F45B558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8F6939-0A59-AE31-0ACD-CEA5E3D2C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322609-8856-8767-4C66-A690B58BC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C07C4E-18C3-3177-64F7-3DE0F02B5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93A4F7-DFE1-E5E6-8AF2-2212091C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D2C0B-22AD-48BF-6528-B63C554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101FC-15D2-77E8-BA6C-25CE1506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FBB0A-54AC-78BF-2CB2-2860D2D4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3391C-0566-707E-27AE-2F967301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0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54B373-F173-98F6-C00C-4F26026B6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8F328E-B698-EC14-F07E-8EB7B3EE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A581D-849E-4581-1440-5CB42B99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1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A64A6-96F4-DC38-3190-51C1FBD3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EC7A-9160-1C3D-B8D9-15959FCF2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EC8E4-FD9C-3005-1A15-105B31CE4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3BB58-C75A-58F3-9816-65F938580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12C27-62C6-1E36-595D-BB6BC1DF4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73925-B8B5-F590-5860-A666A057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B0D90-7E6C-8150-8F7E-CC876894F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840D09-07A9-3655-1AAC-14A8A4629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F1ED2-ACA7-DC50-2657-205F7AE02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E7988-3C8D-C5F8-4374-AD7AC9DF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92879-809E-8ECF-AE31-52E548C0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4C32B-7535-AA24-C441-D0E8EC9A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CFC47-7993-1415-A74B-532D9060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20A3E-77A1-0EF9-FECD-8DB2968B0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95258-6B03-2283-3EE6-D0E65D37A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D822F-A30C-4123-857A-CE654F8A54C1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1614C-1240-DBF1-218E-238CF8E54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DCA32-F1CF-6FDF-FBCD-E6D39E25A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AA655-7740-4C81-8450-1CDA2A3F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1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81E1D1-177C-FFDD-70DE-2738C97DCB07}"/>
              </a:ext>
            </a:extLst>
          </p:cNvPr>
          <p:cNvSpPr/>
          <p:nvPr/>
        </p:nvSpPr>
        <p:spPr>
          <a:xfrm>
            <a:off x="382555" y="1105816"/>
            <a:ext cx="8718324" cy="5355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7E45CC-6AD8-EDCD-C4FE-CEF08D755A77}"/>
              </a:ext>
            </a:extLst>
          </p:cNvPr>
          <p:cNvSpPr/>
          <p:nvPr/>
        </p:nvSpPr>
        <p:spPr>
          <a:xfrm>
            <a:off x="9100879" y="1105816"/>
            <a:ext cx="2403766" cy="53554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F799A8-024C-0E15-F97D-CD423FCD8A74}"/>
              </a:ext>
            </a:extLst>
          </p:cNvPr>
          <p:cNvSpPr/>
          <p:nvPr/>
        </p:nvSpPr>
        <p:spPr>
          <a:xfrm>
            <a:off x="382555" y="396690"/>
            <a:ext cx="11122090" cy="7091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spc="6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4B7F36-FB61-3978-3C9A-EE1EDE9117FD}"/>
              </a:ext>
            </a:extLst>
          </p:cNvPr>
          <p:cNvSpPr txBox="1"/>
          <p:nvPr/>
        </p:nvSpPr>
        <p:spPr>
          <a:xfrm>
            <a:off x="2464820" y="2477143"/>
            <a:ext cx="7262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pc="600" dirty="0"/>
              <a:t>ATTITUDE</a:t>
            </a:r>
            <a:endParaRPr lang="en-US" sz="6600" b="1" spc="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C4F4D3-160F-F257-594E-3867E4790454}"/>
              </a:ext>
            </a:extLst>
          </p:cNvPr>
          <p:cNvSpPr txBox="1"/>
          <p:nvPr/>
        </p:nvSpPr>
        <p:spPr>
          <a:xfrm>
            <a:off x="9232435" y="2738754"/>
            <a:ext cx="4778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300" dirty="0"/>
              <a:t>APPETITE</a:t>
            </a:r>
            <a:endParaRPr lang="en-US" sz="2000" b="1" spc="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219FBC-9C02-E2CB-0419-7147225D4061}"/>
              </a:ext>
            </a:extLst>
          </p:cNvPr>
          <p:cNvSpPr txBox="1"/>
          <p:nvPr/>
        </p:nvSpPr>
        <p:spPr>
          <a:xfrm>
            <a:off x="3982617" y="367894"/>
            <a:ext cx="6034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600" dirty="0"/>
              <a:t>ATTENTION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51B176-CC9B-7F8D-D0C8-DDCD7382925F}"/>
              </a:ext>
            </a:extLst>
          </p:cNvPr>
          <p:cNvSpPr txBox="1"/>
          <p:nvPr/>
        </p:nvSpPr>
        <p:spPr>
          <a:xfrm>
            <a:off x="4741717" y="783392"/>
            <a:ext cx="266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(Your Focus)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7059C4-BC70-A986-55AB-0AD2F13F70FF}"/>
              </a:ext>
            </a:extLst>
          </p:cNvPr>
          <p:cNvSpPr txBox="1"/>
          <p:nvPr/>
        </p:nvSpPr>
        <p:spPr>
          <a:xfrm>
            <a:off x="3963078" y="3552730"/>
            <a:ext cx="2898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(Your Will)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AE8D58-F56E-3D6A-48DB-36B0EFF63B4F}"/>
              </a:ext>
            </a:extLst>
          </p:cNvPr>
          <p:cNvSpPr txBox="1"/>
          <p:nvPr/>
        </p:nvSpPr>
        <p:spPr>
          <a:xfrm>
            <a:off x="9476791" y="3191302"/>
            <a:ext cx="229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(Your Desires)</a:t>
            </a:r>
          </a:p>
        </p:txBody>
      </p:sp>
    </p:spTree>
    <p:extLst>
      <p:ext uri="{BB962C8B-B14F-4D97-AF65-F5344CB8AC3E}">
        <p14:creationId xmlns:p14="http://schemas.microsoft.com/office/powerpoint/2010/main" val="120460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B4081F-E335-5828-65B6-9EF280911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B52F85-351C-242C-FDDC-7A311D1515B1}"/>
              </a:ext>
            </a:extLst>
          </p:cNvPr>
          <p:cNvSpPr/>
          <p:nvPr/>
        </p:nvSpPr>
        <p:spPr>
          <a:xfrm>
            <a:off x="382555" y="1105816"/>
            <a:ext cx="8718324" cy="5355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C02555-5F42-E918-0A55-6ECDB2BE3B56}"/>
              </a:ext>
            </a:extLst>
          </p:cNvPr>
          <p:cNvSpPr/>
          <p:nvPr/>
        </p:nvSpPr>
        <p:spPr>
          <a:xfrm>
            <a:off x="9100879" y="1105816"/>
            <a:ext cx="2403766" cy="53554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8183AD-1BFB-D53C-21C8-9AFE9585BEC0}"/>
              </a:ext>
            </a:extLst>
          </p:cNvPr>
          <p:cNvSpPr/>
          <p:nvPr/>
        </p:nvSpPr>
        <p:spPr>
          <a:xfrm>
            <a:off x="382555" y="396690"/>
            <a:ext cx="11122090" cy="7091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spc="6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9A452E-77E7-1F5D-26E3-85C4608F2586}"/>
              </a:ext>
            </a:extLst>
          </p:cNvPr>
          <p:cNvSpPr txBox="1"/>
          <p:nvPr/>
        </p:nvSpPr>
        <p:spPr>
          <a:xfrm>
            <a:off x="2464820" y="2477143"/>
            <a:ext cx="7262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pc="600" dirty="0"/>
              <a:t>ATTITUDE</a:t>
            </a:r>
            <a:endParaRPr lang="en-US" sz="6600" b="1" spc="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A707E9-01EC-49B3-07B4-E9FEC53710A9}"/>
              </a:ext>
            </a:extLst>
          </p:cNvPr>
          <p:cNvSpPr txBox="1"/>
          <p:nvPr/>
        </p:nvSpPr>
        <p:spPr>
          <a:xfrm>
            <a:off x="9232435" y="2738754"/>
            <a:ext cx="4778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300" dirty="0"/>
              <a:t>APPETITE</a:t>
            </a:r>
            <a:endParaRPr lang="en-US" sz="2000" b="1" spc="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A33AC2-B38A-4F38-30A1-DDDDE90D75EE}"/>
              </a:ext>
            </a:extLst>
          </p:cNvPr>
          <p:cNvSpPr txBox="1"/>
          <p:nvPr/>
        </p:nvSpPr>
        <p:spPr>
          <a:xfrm>
            <a:off x="3982617" y="367894"/>
            <a:ext cx="6034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600" dirty="0"/>
              <a:t>ATTENTION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5A4851-1139-5540-389E-107927A72C4A}"/>
              </a:ext>
            </a:extLst>
          </p:cNvPr>
          <p:cNvSpPr txBox="1"/>
          <p:nvPr/>
        </p:nvSpPr>
        <p:spPr>
          <a:xfrm>
            <a:off x="4741717" y="783392"/>
            <a:ext cx="266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(Your Focus)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B16943-67C4-D8C7-ABB5-27D9BADBD7D8}"/>
              </a:ext>
            </a:extLst>
          </p:cNvPr>
          <p:cNvSpPr txBox="1"/>
          <p:nvPr/>
        </p:nvSpPr>
        <p:spPr>
          <a:xfrm>
            <a:off x="3963078" y="3552730"/>
            <a:ext cx="2898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(Your Will)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E1B5AC-E22A-04DB-1BBF-7B86A7F31392}"/>
              </a:ext>
            </a:extLst>
          </p:cNvPr>
          <p:cNvSpPr txBox="1"/>
          <p:nvPr/>
        </p:nvSpPr>
        <p:spPr>
          <a:xfrm>
            <a:off x="9476791" y="3191302"/>
            <a:ext cx="229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(Your Desires)</a:t>
            </a: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7B108086-C9A0-D566-E82B-8576C6469405}"/>
              </a:ext>
            </a:extLst>
          </p:cNvPr>
          <p:cNvSpPr/>
          <p:nvPr/>
        </p:nvSpPr>
        <p:spPr>
          <a:xfrm>
            <a:off x="9146126" y="1305982"/>
            <a:ext cx="1016465" cy="32904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B8F6AB0B-11CE-3059-079F-DBA77A2803A5}"/>
              </a:ext>
            </a:extLst>
          </p:cNvPr>
          <p:cNvSpPr/>
          <p:nvPr/>
        </p:nvSpPr>
        <p:spPr>
          <a:xfrm>
            <a:off x="9135783" y="2108999"/>
            <a:ext cx="1016465" cy="32904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AB44BD3C-78B7-3D9D-08B1-86A377A772B7}"/>
              </a:ext>
            </a:extLst>
          </p:cNvPr>
          <p:cNvSpPr/>
          <p:nvPr/>
        </p:nvSpPr>
        <p:spPr>
          <a:xfrm>
            <a:off x="9135783" y="4444825"/>
            <a:ext cx="1016465" cy="32904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2E075061-E9F3-76D5-A03B-AB3E8BD6606B}"/>
              </a:ext>
            </a:extLst>
          </p:cNvPr>
          <p:cNvSpPr/>
          <p:nvPr/>
        </p:nvSpPr>
        <p:spPr>
          <a:xfrm>
            <a:off x="9135782" y="5434341"/>
            <a:ext cx="1016465" cy="32904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41AC8-FD08-0B33-177A-66546270E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DAFD56-C00D-AE9D-A551-A902491DC9B2}"/>
              </a:ext>
            </a:extLst>
          </p:cNvPr>
          <p:cNvSpPr/>
          <p:nvPr/>
        </p:nvSpPr>
        <p:spPr>
          <a:xfrm>
            <a:off x="382555" y="1105816"/>
            <a:ext cx="3219061" cy="5355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80B79F-DB77-4AE4-4FA4-1DAB68D19A92}"/>
              </a:ext>
            </a:extLst>
          </p:cNvPr>
          <p:cNvSpPr/>
          <p:nvPr/>
        </p:nvSpPr>
        <p:spPr>
          <a:xfrm>
            <a:off x="3601617" y="1105816"/>
            <a:ext cx="7903028" cy="53554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CAB37B-33C3-FFD6-7493-625A8D8C19C6}"/>
              </a:ext>
            </a:extLst>
          </p:cNvPr>
          <p:cNvSpPr/>
          <p:nvPr/>
        </p:nvSpPr>
        <p:spPr>
          <a:xfrm>
            <a:off x="382555" y="396690"/>
            <a:ext cx="11122090" cy="7091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spc="6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C3FC56-14D8-A083-C4FC-0531F24C4350}"/>
              </a:ext>
            </a:extLst>
          </p:cNvPr>
          <p:cNvSpPr txBox="1"/>
          <p:nvPr/>
        </p:nvSpPr>
        <p:spPr>
          <a:xfrm>
            <a:off x="623948" y="2292010"/>
            <a:ext cx="4128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600" dirty="0"/>
              <a:t>ATTITUDE</a:t>
            </a:r>
            <a:endParaRPr lang="en-US" sz="3200" b="1" spc="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0C63E-C9FF-F7BE-5C47-4F07E891A4D0}"/>
              </a:ext>
            </a:extLst>
          </p:cNvPr>
          <p:cNvSpPr txBox="1"/>
          <p:nvPr/>
        </p:nvSpPr>
        <p:spPr>
          <a:xfrm>
            <a:off x="5418426" y="2268133"/>
            <a:ext cx="4778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pc="300" dirty="0"/>
              <a:t>APPETITE</a:t>
            </a:r>
            <a:endParaRPr lang="en-US" sz="4400" b="1" spc="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94FC6A-133E-1668-4FDA-7B7E24D45A0C}"/>
              </a:ext>
            </a:extLst>
          </p:cNvPr>
          <p:cNvSpPr txBox="1"/>
          <p:nvPr/>
        </p:nvSpPr>
        <p:spPr>
          <a:xfrm>
            <a:off x="3982617" y="367894"/>
            <a:ext cx="6034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600" dirty="0"/>
              <a:t>ATTENTION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655741-8C34-16C1-B9E7-E851A82992F0}"/>
              </a:ext>
            </a:extLst>
          </p:cNvPr>
          <p:cNvSpPr txBox="1"/>
          <p:nvPr/>
        </p:nvSpPr>
        <p:spPr>
          <a:xfrm>
            <a:off x="4741717" y="783392"/>
            <a:ext cx="266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(Your Focus)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A5B980-D0AE-FF08-177D-5312573200E6}"/>
              </a:ext>
            </a:extLst>
          </p:cNvPr>
          <p:cNvSpPr txBox="1"/>
          <p:nvPr/>
        </p:nvSpPr>
        <p:spPr>
          <a:xfrm>
            <a:off x="1227223" y="2873203"/>
            <a:ext cx="2898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(Your Will)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755163-C894-008D-E215-BEAB3285E7D0}"/>
              </a:ext>
            </a:extLst>
          </p:cNvPr>
          <p:cNvSpPr txBox="1"/>
          <p:nvPr/>
        </p:nvSpPr>
        <p:spPr>
          <a:xfrm>
            <a:off x="6143332" y="3112540"/>
            <a:ext cx="2295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(Your Desires)</a:t>
            </a:r>
          </a:p>
        </p:txBody>
      </p:sp>
    </p:spTree>
    <p:extLst>
      <p:ext uri="{BB962C8B-B14F-4D97-AF65-F5344CB8AC3E}">
        <p14:creationId xmlns:p14="http://schemas.microsoft.com/office/powerpoint/2010/main" val="420800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60427-0A2A-724A-8DC3-4C41CCF1E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F2DBD8-B315-3DDE-2C45-7F06FF7F79C2}"/>
              </a:ext>
            </a:extLst>
          </p:cNvPr>
          <p:cNvSpPr/>
          <p:nvPr/>
        </p:nvSpPr>
        <p:spPr>
          <a:xfrm>
            <a:off x="382555" y="1105816"/>
            <a:ext cx="3219061" cy="5355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6178AB-5A9D-1B8D-5A0F-B06CE466396C}"/>
              </a:ext>
            </a:extLst>
          </p:cNvPr>
          <p:cNvSpPr/>
          <p:nvPr/>
        </p:nvSpPr>
        <p:spPr>
          <a:xfrm>
            <a:off x="3601617" y="1105816"/>
            <a:ext cx="7903028" cy="53554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87FEB-E0CC-13AE-4163-7A6E3DAF172A}"/>
              </a:ext>
            </a:extLst>
          </p:cNvPr>
          <p:cNvSpPr/>
          <p:nvPr/>
        </p:nvSpPr>
        <p:spPr>
          <a:xfrm>
            <a:off x="382555" y="396690"/>
            <a:ext cx="11122090" cy="7091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spc="6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22BE6C-44A3-0984-D24A-B406F8736232}"/>
              </a:ext>
            </a:extLst>
          </p:cNvPr>
          <p:cNvSpPr txBox="1"/>
          <p:nvPr/>
        </p:nvSpPr>
        <p:spPr>
          <a:xfrm>
            <a:off x="623948" y="2292010"/>
            <a:ext cx="4128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600" dirty="0"/>
              <a:t>ATTITUDE</a:t>
            </a:r>
            <a:endParaRPr lang="en-US" sz="3200" b="1" spc="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0660B4-DB6B-D39E-2868-F9E289E7FDFF}"/>
              </a:ext>
            </a:extLst>
          </p:cNvPr>
          <p:cNvSpPr txBox="1"/>
          <p:nvPr/>
        </p:nvSpPr>
        <p:spPr>
          <a:xfrm>
            <a:off x="5418426" y="2268133"/>
            <a:ext cx="47788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pc="300" dirty="0"/>
              <a:t>APPETITE</a:t>
            </a:r>
            <a:endParaRPr lang="en-US" sz="4400" b="1" spc="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D277D9-284B-921D-0BFC-602E54090327}"/>
              </a:ext>
            </a:extLst>
          </p:cNvPr>
          <p:cNvSpPr txBox="1"/>
          <p:nvPr/>
        </p:nvSpPr>
        <p:spPr>
          <a:xfrm>
            <a:off x="3982617" y="367894"/>
            <a:ext cx="6034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600" dirty="0"/>
              <a:t>ATTENTION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D25DCC-7A59-7B20-66BC-3B8FACE47E40}"/>
              </a:ext>
            </a:extLst>
          </p:cNvPr>
          <p:cNvSpPr txBox="1"/>
          <p:nvPr/>
        </p:nvSpPr>
        <p:spPr>
          <a:xfrm>
            <a:off x="4741717" y="783392"/>
            <a:ext cx="266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(Your Focus)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2FF06D-1A2E-6A19-5669-F37194EC12CB}"/>
              </a:ext>
            </a:extLst>
          </p:cNvPr>
          <p:cNvSpPr txBox="1"/>
          <p:nvPr/>
        </p:nvSpPr>
        <p:spPr>
          <a:xfrm>
            <a:off x="1227223" y="2873203"/>
            <a:ext cx="2898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(Your Will)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F43DB4-C518-9C43-5E9B-7C7701200427}"/>
              </a:ext>
            </a:extLst>
          </p:cNvPr>
          <p:cNvSpPr txBox="1"/>
          <p:nvPr/>
        </p:nvSpPr>
        <p:spPr>
          <a:xfrm>
            <a:off x="6099750" y="3022915"/>
            <a:ext cx="2295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(Your Desires)</a:t>
            </a: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7FE78AD5-77B4-2FAA-09C7-7C23A281B24F}"/>
              </a:ext>
            </a:extLst>
          </p:cNvPr>
          <p:cNvSpPr/>
          <p:nvPr/>
        </p:nvSpPr>
        <p:spPr>
          <a:xfrm>
            <a:off x="3623121" y="3329958"/>
            <a:ext cx="4445000" cy="175810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F086F8-0C9F-D2DC-B965-F80F32B39AEC}"/>
              </a:ext>
            </a:extLst>
          </p:cNvPr>
          <p:cNvSpPr txBox="1"/>
          <p:nvPr/>
        </p:nvSpPr>
        <p:spPr>
          <a:xfrm>
            <a:off x="5183248" y="3672681"/>
            <a:ext cx="41283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spc="600" dirty="0">
                <a:solidFill>
                  <a:schemeClr val="bg1"/>
                </a:solidFill>
              </a:rPr>
              <a:t>SIN</a:t>
            </a:r>
            <a:endParaRPr lang="en-US" sz="5400" b="1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13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E5B6A-F7C4-F0C1-5263-3746B4662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B2694F3-262A-F163-A46F-82F12AAB8E3F}"/>
              </a:ext>
            </a:extLst>
          </p:cNvPr>
          <p:cNvSpPr/>
          <p:nvPr/>
        </p:nvSpPr>
        <p:spPr>
          <a:xfrm>
            <a:off x="382555" y="1105816"/>
            <a:ext cx="8718324" cy="5355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F3299B-35E0-8A96-8B20-7214D179E2CC}"/>
              </a:ext>
            </a:extLst>
          </p:cNvPr>
          <p:cNvSpPr/>
          <p:nvPr/>
        </p:nvSpPr>
        <p:spPr>
          <a:xfrm>
            <a:off x="9100879" y="1105816"/>
            <a:ext cx="2403766" cy="53554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E17051-BEC4-FBB5-29EE-666525ACB5D1}"/>
              </a:ext>
            </a:extLst>
          </p:cNvPr>
          <p:cNvSpPr/>
          <p:nvPr/>
        </p:nvSpPr>
        <p:spPr>
          <a:xfrm>
            <a:off x="382555" y="396690"/>
            <a:ext cx="11122090" cy="7091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spc="6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697E12-7907-1312-1267-EB82310D34E8}"/>
              </a:ext>
            </a:extLst>
          </p:cNvPr>
          <p:cNvSpPr txBox="1"/>
          <p:nvPr/>
        </p:nvSpPr>
        <p:spPr>
          <a:xfrm>
            <a:off x="2454309" y="3481866"/>
            <a:ext cx="51402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pc="600" dirty="0"/>
              <a:t>ATTITUDE</a:t>
            </a:r>
            <a:endParaRPr lang="en-US" sz="6600" b="1" spc="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10C97D-1EC9-5D06-6538-AC3FC668CC49}"/>
              </a:ext>
            </a:extLst>
          </p:cNvPr>
          <p:cNvSpPr txBox="1"/>
          <p:nvPr/>
        </p:nvSpPr>
        <p:spPr>
          <a:xfrm>
            <a:off x="9287001" y="3851199"/>
            <a:ext cx="2192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300" dirty="0"/>
              <a:t>APPETITE</a:t>
            </a:r>
            <a:endParaRPr lang="en-US" sz="2000" b="1" spc="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2B4DCB-380B-F16E-D74A-33BDA3C3979C}"/>
              </a:ext>
            </a:extLst>
          </p:cNvPr>
          <p:cNvSpPr txBox="1"/>
          <p:nvPr/>
        </p:nvSpPr>
        <p:spPr>
          <a:xfrm>
            <a:off x="3982617" y="367894"/>
            <a:ext cx="6034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600" dirty="0"/>
              <a:t>ATTENTION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45CCBF-7A4D-C5A9-7EC8-FEA759F98F72}"/>
              </a:ext>
            </a:extLst>
          </p:cNvPr>
          <p:cNvSpPr txBox="1"/>
          <p:nvPr/>
        </p:nvSpPr>
        <p:spPr>
          <a:xfrm>
            <a:off x="4741717" y="783392"/>
            <a:ext cx="2662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(Your Focus)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8A943-1737-3CDB-2B71-6A6DDD036C40}"/>
              </a:ext>
            </a:extLst>
          </p:cNvPr>
          <p:cNvSpPr txBox="1"/>
          <p:nvPr/>
        </p:nvSpPr>
        <p:spPr>
          <a:xfrm>
            <a:off x="1585349" y="2381149"/>
            <a:ext cx="69363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spc="600" dirty="0">
                <a:solidFill>
                  <a:srgbClr val="FF0000"/>
                </a:solidFill>
                <a:latin typeface="Britannic Bold" panose="020B0903060703020204" pitchFamily="34" charset="0"/>
              </a:rPr>
              <a:t>God’s Word</a:t>
            </a:r>
            <a:endParaRPr lang="en-US" sz="7200" b="1" spc="600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F7F44D-DE91-D1B1-6210-2BF4B7172625}"/>
              </a:ext>
            </a:extLst>
          </p:cNvPr>
          <p:cNvSpPr txBox="1"/>
          <p:nvPr/>
        </p:nvSpPr>
        <p:spPr>
          <a:xfrm>
            <a:off x="9167406" y="2096873"/>
            <a:ext cx="2690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600" dirty="0">
                <a:solidFill>
                  <a:srgbClr val="FF0000"/>
                </a:solidFill>
                <a:latin typeface="Britannic Bold" panose="020B0903060703020204" pitchFamily="34" charset="0"/>
              </a:rPr>
              <a:t>God’s Grace</a:t>
            </a:r>
            <a:endParaRPr lang="en-US" sz="4400" b="1" spc="600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Britannic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Staple</dc:creator>
  <cp:lastModifiedBy>Staple</cp:lastModifiedBy>
  <cp:revision>1</cp:revision>
  <dcterms:created xsi:type="dcterms:W3CDTF">2025-02-09T13:46:41Z</dcterms:created>
  <dcterms:modified xsi:type="dcterms:W3CDTF">2025-02-09T14:34:52Z</dcterms:modified>
</cp:coreProperties>
</file>